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64" r:id="rId4"/>
    <p:sldId id="265" r:id="rId5"/>
    <p:sldId id="258" r:id="rId6"/>
    <p:sldId id="259" r:id="rId7"/>
    <p:sldId id="266" r:id="rId8"/>
    <p:sldId id="273" r:id="rId9"/>
    <p:sldId id="269" r:id="rId10"/>
    <p:sldId id="268" r:id="rId11"/>
    <p:sldId id="271" r:id="rId12"/>
    <p:sldId id="272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8" autoAdjust="0"/>
    <p:restoredTop sz="56463"/>
  </p:normalViewPr>
  <p:slideViewPr>
    <p:cSldViewPr snapToGrid="0" showGuides="1">
      <p:cViewPr varScale="1">
        <p:scale>
          <a:sx n="69" d="100"/>
          <a:sy n="69" d="100"/>
        </p:scale>
        <p:origin x="1664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6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Grammatical errors</a:t>
            </a:r>
          </a:p>
          <a:p>
            <a:r>
              <a:rPr lang="en-US" dirty="0"/>
              <a:t>Prosody – intonation</a:t>
            </a:r>
          </a:p>
          <a:p>
            <a:r>
              <a:rPr lang="en-US" dirty="0"/>
              <a:t>Phoneme – distinct sounds</a:t>
            </a:r>
          </a:p>
          <a:p>
            <a:endParaRPr lang="en-US" dirty="0"/>
          </a:p>
          <a:p>
            <a:r>
              <a:rPr lang="en-US" dirty="0"/>
              <a:t>Meta result: PD patients do not differ in verbal monitoring performance rather they differ in how they achieve verbal monitoring.</a:t>
            </a:r>
          </a:p>
          <a:p>
            <a:endParaRPr lang="en-US" dirty="0"/>
          </a:p>
          <a:p>
            <a:r>
              <a:rPr lang="en-US" dirty="0"/>
              <a:t>Control variable results</a:t>
            </a:r>
          </a:p>
          <a:p>
            <a:r>
              <a:rPr lang="en-US" dirty="0"/>
              <a:t>Pos </a:t>
            </a:r>
            <a:r>
              <a:rPr lang="en-US" dirty="0" err="1"/>
              <a:t>corr</a:t>
            </a:r>
            <a:r>
              <a:rPr lang="en-US" dirty="0"/>
              <a:t> Hoehn and </a:t>
            </a:r>
            <a:r>
              <a:rPr lang="en-US" dirty="0" err="1"/>
              <a:t>Yahr</a:t>
            </a:r>
            <a:r>
              <a:rPr lang="en-US" dirty="0"/>
              <a:t> and MMSE, r=.54 , p=.044</a:t>
            </a:r>
          </a:p>
          <a:p>
            <a:r>
              <a:rPr lang="en-US" dirty="0"/>
              <a:t>Significant correlation between age and </a:t>
            </a:r>
            <a:r>
              <a:rPr lang="en-US" dirty="0" err="1"/>
              <a:t>Hohn</a:t>
            </a:r>
            <a:r>
              <a:rPr lang="en-US" dirty="0"/>
              <a:t> </a:t>
            </a:r>
            <a:r>
              <a:rPr lang="en-US" dirty="0" err="1"/>
              <a:t>Yahr</a:t>
            </a:r>
            <a:r>
              <a:rPr lang="en-US" dirty="0"/>
              <a:t>, age and MMSE p=.009, and Length of </a:t>
            </a:r>
            <a:r>
              <a:rPr lang="en-US" dirty="0" err="1"/>
              <a:t>Parkenson’s</a:t>
            </a:r>
            <a:r>
              <a:rPr lang="en-US" dirty="0"/>
              <a:t> p=.02, and deep brain STN stimulation p=.008</a:t>
            </a:r>
          </a:p>
          <a:p>
            <a:r>
              <a:rPr lang="en-US" dirty="0"/>
              <a:t>Negative correlation between age and MMSE -.343, p=.047</a:t>
            </a:r>
          </a:p>
          <a:p>
            <a:endParaRPr lang="en-US" dirty="0"/>
          </a:p>
          <a:p>
            <a:r>
              <a:rPr lang="en-US" dirty="0"/>
              <a:t>Speech production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significant difference between PD and control group based on most individual correlations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Homophone decision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Phoneme monitoring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judgement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Network perception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Verbal monitoring variables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Disfluencies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Relationship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1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Fill out regression conclusions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61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8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Literature review and comparisons embedded throughout paper</a:t>
            </a:r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8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Kirchgäßner</a:t>
            </a:r>
            <a:r>
              <a:rPr lang="en-US" sz="2400" b="1" dirty="0">
                <a:latin typeface="+mn-lt"/>
              </a:rPr>
              <a:t>, Brian Karlberg, Meenakshi Mishra</a:t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40" y="2228592"/>
            <a:ext cx="2941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854D70-E756-8B46-8CAE-BDFC8BA3E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98" y="1690688"/>
            <a:ext cx="6675118" cy="476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04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</a:t>
            </a:r>
          </a:p>
        </p:txBody>
      </p:sp>
      <p:pic>
        <p:nvPicPr>
          <p:cNvPr id="4" name="Picture 3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8F0BA304-07BE-B94C-BFE8-36C7BB2F0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503" y="1436915"/>
            <a:ext cx="6622868" cy="473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09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models</a:t>
            </a:r>
          </a:p>
          <a:p>
            <a:r>
              <a:rPr lang="en-US" dirty="0"/>
              <a:t>Identifying the meaning of variables in raw data and determining erroneous data is critical to successful reproduction of results</a:t>
            </a:r>
          </a:p>
          <a:p>
            <a:r>
              <a:rPr lang="en-US" dirty="0"/>
              <a:t>The combination of input data and method of analysis can result in drastically different conclusions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table data apparently labeling fractions as percentages</a:t>
            </a:r>
          </a:p>
          <a:p>
            <a:r>
              <a:rPr lang="en-US" dirty="0"/>
              <a:t>Understanding what the data variables represented – examples: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D6755B-4B3E-DE4D-84E0-AE2A7E743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330" y="1212850"/>
            <a:ext cx="33782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020417" y="2345635"/>
            <a:ext cx="2672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</a:t>
            </a:r>
            <a:r>
              <a:rPr lang="en-US"/>
              <a:t>5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30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1310543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3802235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57697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a separate table to show the amount of males and </a:t>
            </a:r>
            <a:br>
              <a:rPr lang="en-US" dirty="0"/>
            </a:br>
            <a:r>
              <a:rPr lang="en-US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706</Words>
  <Application>Microsoft Macintosh PowerPoint</Application>
  <PresentationFormat>Widescreen</PresentationFormat>
  <Paragraphs>105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 </vt:lpstr>
      <vt:lpstr>Table 1</vt:lpstr>
      <vt:lpstr>Table 3</vt:lpstr>
      <vt:lpstr>Table 9</vt:lpstr>
      <vt:lpstr>Figure 1</vt:lpstr>
      <vt:lpstr>Figure 2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 </dc:title>
  <dc:creator>Raphael Kirchgäßner</dc:creator>
  <cp:lastModifiedBy>Brian Karlberg</cp:lastModifiedBy>
  <cp:revision>18</cp:revision>
  <dcterms:created xsi:type="dcterms:W3CDTF">2019-12-03T23:55:52Z</dcterms:created>
  <dcterms:modified xsi:type="dcterms:W3CDTF">2019-12-04T22:03:37Z</dcterms:modified>
</cp:coreProperties>
</file>